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66FF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31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C5EF4-686A-4590-A4BB-ED883D94EAD9}" type="datetimeFigureOut">
              <a:rPr lang="en-AU" smtClean="0"/>
              <a:t>22/09/2011</a:t>
            </a:fld>
            <a:endParaRPr lang="en-A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BDFB30-F1C0-499E-AD22-EF5301FFB570}" type="slidenum">
              <a:rPr lang="en-AU" smtClean="0"/>
              <a:t>‹#›</a:t>
            </a:fld>
            <a:endParaRPr lang="en-A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C5EF4-686A-4590-A4BB-ED883D94EAD9}" type="datetimeFigureOut">
              <a:rPr lang="en-AU" smtClean="0"/>
              <a:t>22/09/2011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DFB30-F1C0-499E-AD22-EF5301FFB57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C5EF4-686A-4590-A4BB-ED883D94EAD9}" type="datetimeFigureOut">
              <a:rPr lang="en-AU" smtClean="0"/>
              <a:t>22/09/2011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DFB30-F1C0-499E-AD22-EF5301FFB57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C5EF4-686A-4590-A4BB-ED883D94EAD9}" type="datetimeFigureOut">
              <a:rPr lang="en-AU" smtClean="0"/>
              <a:t>22/09/2011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DFB30-F1C0-499E-AD22-EF5301FFB57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C5EF4-686A-4590-A4BB-ED883D94EAD9}" type="datetimeFigureOut">
              <a:rPr lang="en-AU" smtClean="0"/>
              <a:t>22/09/2011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DFB30-F1C0-499E-AD22-EF5301FFB570}" type="slidenum">
              <a:rPr lang="en-AU" smtClean="0"/>
              <a:t>‹#›</a:t>
            </a:fld>
            <a:endParaRPr lang="en-A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C5EF4-686A-4590-A4BB-ED883D94EAD9}" type="datetimeFigureOut">
              <a:rPr lang="en-AU" smtClean="0"/>
              <a:t>22/09/2011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DFB30-F1C0-499E-AD22-EF5301FFB570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C5EF4-686A-4590-A4BB-ED883D94EAD9}" type="datetimeFigureOut">
              <a:rPr lang="en-AU" smtClean="0"/>
              <a:t>22/09/2011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DFB30-F1C0-499E-AD22-EF5301FFB570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C5EF4-686A-4590-A4BB-ED883D94EAD9}" type="datetimeFigureOut">
              <a:rPr lang="en-AU" smtClean="0"/>
              <a:t>22/09/2011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DFB30-F1C0-499E-AD22-EF5301FFB57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C5EF4-686A-4590-A4BB-ED883D94EAD9}" type="datetimeFigureOut">
              <a:rPr lang="en-AU" smtClean="0"/>
              <a:t>22/09/2011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DFB30-F1C0-499E-AD22-EF5301FFB57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C5EF4-686A-4590-A4BB-ED883D94EAD9}" type="datetimeFigureOut">
              <a:rPr lang="en-AU" smtClean="0"/>
              <a:t>22/09/2011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DFB30-F1C0-499E-AD22-EF5301FFB57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C5EF4-686A-4590-A4BB-ED883D94EAD9}" type="datetimeFigureOut">
              <a:rPr lang="en-AU" smtClean="0"/>
              <a:t>22/09/2011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DFB30-F1C0-499E-AD22-EF5301FFB57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989C5EF4-686A-4590-A4BB-ED883D94EAD9}" type="datetimeFigureOut">
              <a:rPr lang="en-AU" smtClean="0"/>
              <a:t>22/09/2011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2ABDFB30-F1C0-499E-AD22-EF5301FFB570}" type="slidenum">
              <a:rPr lang="en-AU" smtClean="0"/>
              <a:t>‹#›</a:t>
            </a:fld>
            <a:endParaRPr lang="en-A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12" Type="http://schemas.openxmlformats.org/officeDocument/2006/relationships/slide" Target="slide6.xml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11" Type="http://schemas.openxmlformats.org/officeDocument/2006/relationships/image" Target="../media/image5.png"/><Relationship Id="rId5" Type="http://schemas.openxmlformats.org/officeDocument/2006/relationships/image" Target="../media/image3.png"/><Relationship Id="rId10" Type="http://schemas.openxmlformats.org/officeDocument/2006/relationships/slide" Target="slide4.xml"/><Relationship Id="rId4" Type="http://schemas.openxmlformats.org/officeDocument/2006/relationships/slide" Target="slide2.xml"/><Relationship Id="rId9" Type="http://schemas.microsoft.com/office/2007/relationships/hdphoto" Target="../media/hdphoto2.wdp"/><Relationship Id="rId14" Type="http://schemas.microsoft.com/office/2007/relationships/hdphoto" Target="../media/hdphoto3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microsoft.com/office/2007/relationships/hdphoto" Target="../media/hdphoto5.wdp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microsoft.com/office/2007/relationships/hdphoto" Target="../media/hdphoto5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microsoft.com/office/2007/relationships/hdphoto" Target="../media/hdphoto5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microsoft.com/office/2007/relationships/hdphoto" Target="../media/hdphoto5.wdp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microsoft.com/office/2007/relationships/hdphoto" Target="../media/hdphoto7.wdp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1112898"/>
              </p:ext>
            </p:extLst>
          </p:nvPr>
        </p:nvGraphicFramePr>
        <p:xfrm>
          <a:off x="0" y="908717"/>
          <a:ext cx="9144002" cy="59492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286"/>
                <a:gridCol w="1306286"/>
                <a:gridCol w="1306286"/>
                <a:gridCol w="1306286"/>
                <a:gridCol w="1306286"/>
                <a:gridCol w="1306286"/>
                <a:gridCol w="1306286"/>
              </a:tblGrid>
              <a:tr h="991547"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3600" dirty="0" smtClean="0">
                          <a:latin typeface="TAsakai_Lig_Bold" pitchFamily="49" charset="-128"/>
                          <a:ea typeface="TAsakai_Lig_Bold" pitchFamily="49" charset="-128"/>
                        </a:rPr>
                        <a:t>にち</a:t>
                      </a:r>
                      <a:endParaRPr lang="en-AU" sz="3600" dirty="0">
                        <a:latin typeface="TAsakai_Lig_Bold" pitchFamily="49" charset="-128"/>
                        <a:ea typeface="TAsakai_Lig_Bold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3600" dirty="0" smtClean="0">
                          <a:latin typeface="TAsakai_Lig_Bold" pitchFamily="49" charset="-128"/>
                          <a:ea typeface="TAsakai_Lig_Bold" pitchFamily="49" charset="-128"/>
                        </a:rPr>
                        <a:t>げつ</a:t>
                      </a:r>
                      <a:endParaRPr lang="en-AU" sz="3600" dirty="0">
                        <a:latin typeface="TAsakai_Lig_Bold" pitchFamily="49" charset="-128"/>
                        <a:ea typeface="TAsakai_Lig_Bold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3600" dirty="0" smtClean="0">
                          <a:latin typeface="TAsakai_Lig_Bold" pitchFamily="49" charset="-128"/>
                          <a:ea typeface="TAsakai_Lig_Bold" pitchFamily="49" charset="-128"/>
                        </a:rPr>
                        <a:t>か</a:t>
                      </a:r>
                      <a:endParaRPr lang="en-AU" sz="3600" dirty="0">
                        <a:latin typeface="TAsakai_Lig_Bold" pitchFamily="49" charset="-128"/>
                        <a:ea typeface="TAsakai_Lig_Bold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3600" dirty="0" smtClean="0">
                          <a:latin typeface="TAsakai_Lig_Bold" pitchFamily="49" charset="-128"/>
                          <a:ea typeface="TAsakai_Lig_Bold" pitchFamily="49" charset="-128"/>
                        </a:rPr>
                        <a:t>すい</a:t>
                      </a:r>
                      <a:endParaRPr lang="en-AU" sz="3600" dirty="0">
                        <a:latin typeface="TAsakai_Lig_Bold" pitchFamily="49" charset="-128"/>
                        <a:ea typeface="TAsakai_Lig_Bold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3600" dirty="0" smtClean="0">
                          <a:latin typeface="TAsakai_Lig_Bold" pitchFamily="49" charset="-128"/>
                          <a:ea typeface="TAsakai_Lig_Bold" pitchFamily="49" charset="-128"/>
                        </a:rPr>
                        <a:t>もく</a:t>
                      </a:r>
                      <a:endParaRPr lang="en-AU" sz="3600" dirty="0">
                        <a:latin typeface="TAsakai_Lig_Bold" pitchFamily="49" charset="-128"/>
                        <a:ea typeface="TAsakai_Lig_Bold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3600" dirty="0" smtClean="0">
                          <a:latin typeface="TAsakai_Lig_Bold" pitchFamily="49" charset="-128"/>
                          <a:ea typeface="TAsakai_Lig_Bold" pitchFamily="49" charset="-128"/>
                        </a:rPr>
                        <a:t>きん</a:t>
                      </a:r>
                      <a:endParaRPr lang="en-AU" sz="3600" dirty="0">
                        <a:latin typeface="TAsakai_Lig_Bold" pitchFamily="49" charset="-128"/>
                        <a:ea typeface="TAsakai_Lig_Bold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3600" dirty="0" smtClean="0">
                          <a:latin typeface="TAsakai_Lig_Bold" pitchFamily="49" charset="-128"/>
                          <a:ea typeface="TAsakai_Lig_Bold" pitchFamily="49" charset="-128"/>
                        </a:rPr>
                        <a:t>ど</a:t>
                      </a:r>
                      <a:endParaRPr lang="en-AU" sz="3600" dirty="0">
                        <a:latin typeface="TAsakai_Lig_Bold" pitchFamily="49" charset="-128"/>
                        <a:ea typeface="TAsakai_Lig_Bold" pitchFamily="49" charset="-128"/>
                      </a:endParaRPr>
                    </a:p>
                  </a:txBody>
                  <a:tcPr/>
                </a:tc>
              </a:tr>
              <a:tr h="991547"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一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二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三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四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五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六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七</a:t>
                      </a:r>
                      <a:endParaRPr lang="en-AU" dirty="0"/>
                    </a:p>
                  </a:txBody>
                  <a:tcPr/>
                </a:tc>
              </a:tr>
              <a:tr h="991547"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八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九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十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十一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十二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十三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十四</a:t>
                      </a:r>
                      <a:endParaRPr lang="en-AU" dirty="0"/>
                    </a:p>
                  </a:txBody>
                  <a:tcPr/>
                </a:tc>
              </a:tr>
              <a:tr h="991547"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十五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十六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十七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十八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十九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二十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二十一</a:t>
                      </a:r>
                      <a:endParaRPr lang="en-AU" dirty="0"/>
                    </a:p>
                  </a:txBody>
                  <a:tcPr/>
                </a:tc>
              </a:tr>
              <a:tr h="991547"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二十二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二十三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二十四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二十五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二十六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二十七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二十八</a:t>
                      </a:r>
                      <a:endParaRPr lang="en-AU" dirty="0"/>
                    </a:p>
                  </a:txBody>
                  <a:tcPr/>
                </a:tc>
              </a:tr>
              <a:tr h="991547"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二十九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三十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三十一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9" name="Picture 5">
            <a:hlinkClick r:id="rId2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4" r="9811"/>
          <a:stretch/>
        </p:blipFill>
        <p:spPr bwMode="auto">
          <a:xfrm>
            <a:off x="467545" y="4181169"/>
            <a:ext cx="794456" cy="643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2627784" y="0"/>
            <a:ext cx="399127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ja-JP" alt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十　三　月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667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279" r="29745"/>
          <a:stretch/>
        </p:blipFill>
        <p:spPr bwMode="auto">
          <a:xfrm>
            <a:off x="1979712" y="1988840"/>
            <a:ext cx="388224" cy="779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8765" l="0" r="9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5" y="3913263"/>
            <a:ext cx="488758" cy="79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4895" y="5161268"/>
            <a:ext cx="541996" cy="716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>
            <a:hlinkClick r:id="rId12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89474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412" r="7647" b="10372"/>
          <a:stretch/>
        </p:blipFill>
        <p:spPr bwMode="auto">
          <a:xfrm>
            <a:off x="8085579" y="1894255"/>
            <a:ext cx="1023142" cy="968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4491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50000">
              <a:srgbClr val="FFFF00"/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548680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TAsakai_Lig_Bold" pitchFamily="49" charset="-128"/>
                <a:ea typeface="TAsakai_Lig_Bold" pitchFamily="49" charset="-128"/>
              </a:rPr>
              <a:t>オーストラリアで　</a:t>
            </a:r>
            <a:r>
              <a:rPr lang="ja-JP" altLang="en-US" sz="2400" dirty="0" smtClean="0">
                <a:solidFill>
                  <a:srgbClr val="FF0000"/>
                </a:solidFill>
                <a:latin typeface="TAsakai_Lig_Bold" pitchFamily="49" charset="-128"/>
                <a:ea typeface="TAsakai_Lig_Bold" pitchFamily="49" charset="-128"/>
              </a:rPr>
              <a:t>十三</a:t>
            </a:r>
            <a:r>
              <a:rPr lang="ja-JP" altLang="en-US" sz="2400" dirty="0" smtClean="0">
                <a:latin typeface="TAsakai_Lig_Bold" pitchFamily="49" charset="-128"/>
                <a:ea typeface="TAsakai_Lig_Bold" pitchFamily="49" charset="-128"/>
              </a:rPr>
              <a:t>月　は　</a:t>
            </a:r>
            <a:r>
              <a:rPr lang="ja-JP" altLang="en-US" sz="2400" dirty="0" smtClean="0">
                <a:solidFill>
                  <a:srgbClr val="FF0000"/>
                </a:solidFill>
                <a:latin typeface="TAsakai_Lig_Bold" pitchFamily="49" charset="-128"/>
                <a:ea typeface="TAsakai_Lig_Bold" pitchFamily="49" charset="-128"/>
              </a:rPr>
              <a:t>なつ　</a:t>
            </a:r>
            <a:r>
              <a:rPr lang="ja-JP" altLang="en-US" sz="2400" dirty="0" smtClean="0">
                <a:latin typeface="TAsakai_Lig_Bold" pitchFamily="49" charset="-128"/>
                <a:ea typeface="TAsakai_Lig_Bold" pitchFamily="49" charset="-128"/>
              </a:rPr>
              <a:t>です。</a:t>
            </a:r>
            <a:endParaRPr lang="en-US" altLang="ja-JP" sz="2400" dirty="0" smtClean="0">
              <a:latin typeface="TAsakai_Lig_Bold" pitchFamily="49" charset="-128"/>
              <a:ea typeface="TAsakai_Lig_Bold" pitchFamily="49" charset="-128"/>
            </a:endParaRPr>
          </a:p>
          <a:p>
            <a:r>
              <a:rPr lang="ja-JP" altLang="en-US" sz="2400" dirty="0">
                <a:solidFill>
                  <a:srgbClr val="FF0000"/>
                </a:solidFill>
                <a:latin typeface="TAsakai_Lig_Bold" pitchFamily="49" charset="-128"/>
                <a:ea typeface="TAsakai_Lig_Bold" pitchFamily="49" charset="-128"/>
              </a:rPr>
              <a:t>パインアップ</a:t>
            </a:r>
            <a:r>
              <a:rPr lang="ja-JP" altLang="en-US" sz="2400" dirty="0" smtClean="0">
                <a:solidFill>
                  <a:srgbClr val="FF0000"/>
                </a:solidFill>
                <a:latin typeface="TAsakai_Lig_Bold" pitchFamily="49" charset="-128"/>
                <a:ea typeface="TAsakai_Lig_Bold" pitchFamily="49" charset="-128"/>
              </a:rPr>
              <a:t>ル</a:t>
            </a:r>
            <a:r>
              <a:rPr lang="ja-JP" altLang="en-US" sz="2400" dirty="0" smtClean="0">
                <a:latin typeface="TAsakai_Lig_Bold" pitchFamily="49" charset="-128"/>
                <a:ea typeface="TAsakai_Lig_Bold" pitchFamily="49" charset="-128"/>
              </a:rPr>
              <a:t>　が　おいしい　です。</a:t>
            </a:r>
            <a:endParaRPr lang="en-AU" sz="2400" dirty="0">
              <a:latin typeface="TAsakai_Lig_Bold" pitchFamily="49" charset="-128"/>
              <a:ea typeface="TAsakai_Lig_Bold" pitchFamily="49" charset="-12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254" b="100000" l="1000" r="99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0" y="1909763"/>
            <a:ext cx="6218666" cy="3967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47656" y1="14792" x2="47656" y2="14792"/>
                        <a14:foregroundMark x1="45781" y1="16875" x2="34219" y2="2770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475" t="5409" r="22055" b="18101"/>
          <a:stretch/>
        </p:blipFill>
        <p:spPr bwMode="auto">
          <a:xfrm>
            <a:off x="488102" y="4941168"/>
            <a:ext cx="1630281" cy="1656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110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  <a:alpha val="7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332656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dirty="0" smtClean="0">
                <a:latin typeface="TAsakai_Lig_Bold" pitchFamily="49" charset="-128"/>
                <a:ea typeface="TAsakai_Lig_Bold" pitchFamily="49" charset="-128"/>
              </a:rPr>
              <a:t>日本で　</a:t>
            </a:r>
            <a:r>
              <a:rPr lang="ja-JP" altLang="en-US" sz="2000" dirty="0" smtClean="0">
                <a:solidFill>
                  <a:srgbClr val="FF0000"/>
                </a:solidFill>
                <a:latin typeface="TAsakai_Lig_Bold" pitchFamily="49" charset="-128"/>
                <a:ea typeface="TAsakai_Lig_Bold" pitchFamily="49" charset="-128"/>
              </a:rPr>
              <a:t>十三</a:t>
            </a:r>
            <a:r>
              <a:rPr lang="ja-JP" altLang="en-US" sz="2000" dirty="0" smtClean="0">
                <a:latin typeface="TAsakai_Lig_Bold" pitchFamily="49" charset="-128"/>
                <a:ea typeface="TAsakai_Lig_Bold" pitchFamily="49" charset="-128"/>
              </a:rPr>
              <a:t>月　は　</a:t>
            </a:r>
            <a:r>
              <a:rPr lang="ja-JP" altLang="en-US" sz="2000" dirty="0" smtClean="0">
                <a:solidFill>
                  <a:srgbClr val="FF0000"/>
                </a:solidFill>
                <a:latin typeface="TAsakai_Lig_Bold" pitchFamily="49" charset="-128"/>
                <a:ea typeface="TAsakai_Lig_Bold" pitchFamily="49" charset="-128"/>
              </a:rPr>
              <a:t>ふゆ　</a:t>
            </a:r>
            <a:r>
              <a:rPr lang="ja-JP" altLang="en-US" sz="2000" dirty="0" smtClean="0">
                <a:latin typeface="TAsakai_Lig_Bold" pitchFamily="49" charset="-128"/>
                <a:ea typeface="TAsakai_Lig_Bold" pitchFamily="49" charset="-128"/>
              </a:rPr>
              <a:t>です。</a:t>
            </a:r>
            <a:endParaRPr lang="en-US" altLang="ja-JP" sz="2000" dirty="0" smtClean="0">
              <a:latin typeface="TAsakai_Lig_Bold" pitchFamily="49" charset="-128"/>
              <a:ea typeface="TAsakai_Lig_Bold" pitchFamily="49" charset="-128"/>
            </a:endParaRPr>
          </a:p>
          <a:p>
            <a:pPr algn="ctr"/>
            <a:r>
              <a:rPr lang="ja-JP" altLang="en-US" sz="2000" dirty="0">
                <a:solidFill>
                  <a:srgbClr val="FF0000"/>
                </a:solidFill>
                <a:latin typeface="TAsakai_Lig_Bold" pitchFamily="49" charset="-128"/>
                <a:ea typeface="TAsakai_Lig_Bold" pitchFamily="49" charset="-128"/>
              </a:rPr>
              <a:t>ごぼう</a:t>
            </a:r>
            <a:r>
              <a:rPr lang="ja-JP" altLang="en-US" sz="2000" dirty="0" smtClean="0">
                <a:latin typeface="TAsakai_Lig_Bold" pitchFamily="49" charset="-128"/>
                <a:ea typeface="TAsakai_Lig_Bold" pitchFamily="49" charset="-128"/>
              </a:rPr>
              <a:t>　が　おいしい　です。</a:t>
            </a:r>
            <a:endParaRPr lang="en-AU" sz="2000" dirty="0">
              <a:latin typeface="TAsakai_Lig_Bold" pitchFamily="49" charset="-128"/>
              <a:ea typeface="TAsakai_Lig_Bold" pitchFamily="49" charset="-128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268760"/>
            <a:ext cx="7344816" cy="5508612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" name="Picture 3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47656" y1="14792" x2="47656" y2="14792"/>
                        <a14:foregroundMark x1="45781" y1="16875" x2="34219" y2="2770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475" t="5409" r="22055" b="18101"/>
          <a:stretch/>
        </p:blipFill>
        <p:spPr bwMode="auto">
          <a:xfrm>
            <a:off x="0" y="4946848"/>
            <a:ext cx="1630281" cy="1656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599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7" y="18637"/>
            <a:ext cx="9118791" cy="4910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5301208"/>
            <a:ext cx="84969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dirty="0">
                <a:latin typeface="TAsakai_Lig_Bold" pitchFamily="49" charset="-128"/>
                <a:ea typeface="TAsakai_Lig_Bold" pitchFamily="49" charset="-128"/>
              </a:rPr>
              <a:t>日本</a:t>
            </a:r>
            <a:r>
              <a:rPr lang="ja-JP" altLang="en-US" sz="2400" dirty="0" smtClean="0">
                <a:latin typeface="TAsakai_Lig_Bold" pitchFamily="49" charset="-128"/>
                <a:ea typeface="TAsakai_Lig_Bold" pitchFamily="49" charset="-128"/>
              </a:rPr>
              <a:t>で　</a:t>
            </a:r>
            <a:r>
              <a:rPr lang="ja-JP" altLang="en-US" sz="2400" dirty="0" smtClean="0">
                <a:solidFill>
                  <a:srgbClr val="FF0000"/>
                </a:solidFill>
                <a:latin typeface="TAsakai_Lig_Bold" pitchFamily="49" charset="-128"/>
                <a:ea typeface="TAsakai_Lig_Bold" pitchFamily="49" charset="-128"/>
              </a:rPr>
              <a:t>十三</a:t>
            </a:r>
            <a:r>
              <a:rPr lang="ja-JP" altLang="en-US" sz="2400" dirty="0" smtClean="0">
                <a:latin typeface="TAsakai_Lig_Bold" pitchFamily="49" charset="-128"/>
                <a:ea typeface="TAsakai_Lig_Bold" pitchFamily="49" charset="-128"/>
              </a:rPr>
              <a:t>月に　</a:t>
            </a:r>
            <a:r>
              <a:rPr lang="ja-JP" altLang="en-US" sz="2400" dirty="0" smtClean="0">
                <a:solidFill>
                  <a:srgbClr val="FF0000"/>
                </a:solidFill>
                <a:latin typeface="TAsakai_Lig_Bold" pitchFamily="49" charset="-128"/>
                <a:ea typeface="TAsakai_Lig_Bold" pitchFamily="49" charset="-128"/>
              </a:rPr>
              <a:t>まつり</a:t>
            </a:r>
            <a:r>
              <a:rPr lang="ja-JP" altLang="en-US" sz="2400" dirty="0" smtClean="0">
                <a:latin typeface="TAsakai_Lig_Bold" pitchFamily="49" charset="-128"/>
                <a:ea typeface="TAsakai_Lig_Bold" pitchFamily="49" charset="-128"/>
              </a:rPr>
              <a:t>　を</a:t>
            </a:r>
            <a:r>
              <a:rPr lang="ja-JP" altLang="en-US" sz="2400" dirty="0">
                <a:latin typeface="TAsakai_Lig_Bold" pitchFamily="49" charset="-128"/>
                <a:ea typeface="TAsakai_Lig_Bold" pitchFamily="49" charset="-128"/>
              </a:rPr>
              <a:t>いわいます</a:t>
            </a:r>
            <a:r>
              <a:rPr lang="ja-JP" altLang="en-US" sz="2400" dirty="0" smtClean="0">
                <a:latin typeface="TAsakai_Lig_Bold" pitchFamily="49" charset="-128"/>
                <a:ea typeface="TAsakai_Lig_Bold" pitchFamily="49" charset="-128"/>
              </a:rPr>
              <a:t>。</a:t>
            </a:r>
            <a:endParaRPr lang="en-US" altLang="ja-JP" sz="2400" dirty="0" smtClean="0">
              <a:latin typeface="TAsakai_Lig_Bold" pitchFamily="49" charset="-128"/>
              <a:ea typeface="TAsakai_Lig_Bold" pitchFamily="49" charset="-128"/>
            </a:endParaRPr>
          </a:p>
          <a:p>
            <a:pPr algn="ctr"/>
            <a:endParaRPr lang="en-US" altLang="ja-JP" sz="2400" dirty="0" smtClean="0">
              <a:latin typeface="TAsakai_Lig_Bold" pitchFamily="49" charset="-128"/>
              <a:ea typeface="TAsakai_Lig_Bold" pitchFamily="49" charset="-128"/>
            </a:endParaRPr>
          </a:p>
          <a:p>
            <a:pPr algn="ctr"/>
            <a:r>
              <a:rPr lang="ja-JP" altLang="en-US" sz="2400" dirty="0">
                <a:latin typeface="TAsakai_Lig_Bold" pitchFamily="49" charset="-128"/>
                <a:ea typeface="TAsakai_Lig_Bold" pitchFamily="49" charset="-128"/>
              </a:rPr>
              <a:t>日本</a:t>
            </a:r>
            <a:r>
              <a:rPr lang="ja-JP" altLang="en-US" sz="2400" dirty="0" smtClean="0">
                <a:latin typeface="TAsakai_Lig_Bold" pitchFamily="49" charset="-128"/>
                <a:ea typeface="TAsakai_Lig_Bold" pitchFamily="49" charset="-128"/>
              </a:rPr>
              <a:t>で　</a:t>
            </a:r>
            <a:r>
              <a:rPr lang="ja-JP" altLang="en-US" sz="2400" dirty="0" smtClean="0">
                <a:solidFill>
                  <a:srgbClr val="FF0000"/>
                </a:solidFill>
                <a:latin typeface="TAsakai_Lig_Bold" pitchFamily="49" charset="-128"/>
                <a:ea typeface="TAsakai_Lig_Bold" pitchFamily="49" charset="-128"/>
              </a:rPr>
              <a:t>十三</a:t>
            </a:r>
            <a:r>
              <a:rPr lang="ja-JP" altLang="en-US" sz="2400" dirty="0" smtClean="0">
                <a:latin typeface="TAsakai_Lig_Bold" pitchFamily="49" charset="-128"/>
                <a:ea typeface="TAsakai_Lig_Bold" pitchFamily="49" charset="-128"/>
              </a:rPr>
              <a:t>月に　</a:t>
            </a:r>
            <a:r>
              <a:rPr lang="ja-JP" altLang="en-US" sz="2400" dirty="0" smtClean="0">
                <a:solidFill>
                  <a:srgbClr val="FF0000"/>
                </a:solidFill>
                <a:latin typeface="TAsakai_Lig_Bold" pitchFamily="49" charset="-128"/>
                <a:ea typeface="TAsakai_Lig_Bold" pitchFamily="49" charset="-128"/>
              </a:rPr>
              <a:t>はなび</a:t>
            </a:r>
            <a:r>
              <a:rPr lang="ja-JP" altLang="en-US" sz="2400" dirty="0" smtClean="0">
                <a:latin typeface="TAsakai_Lig_Bold" pitchFamily="49" charset="-128"/>
                <a:ea typeface="TAsakai_Lig_Bold" pitchFamily="49" charset="-128"/>
              </a:rPr>
              <a:t>　を</a:t>
            </a:r>
            <a:r>
              <a:rPr lang="ja-JP" altLang="en-US" sz="2400" dirty="0">
                <a:latin typeface="TAsakai_Lig_Bold" pitchFamily="49" charset="-128"/>
                <a:ea typeface="TAsakai_Lig_Bold" pitchFamily="49" charset="-128"/>
              </a:rPr>
              <a:t>みます。</a:t>
            </a:r>
          </a:p>
          <a:p>
            <a:endParaRPr lang="en-AU" sz="2400" dirty="0">
              <a:latin typeface="TAsakai_Lig_Bold" pitchFamily="49" charset="-128"/>
              <a:ea typeface="TAsakai_Lig_Bold" pitchFamily="49" charset="-128"/>
            </a:endParaRPr>
          </a:p>
        </p:txBody>
      </p:sp>
      <p:pic>
        <p:nvPicPr>
          <p:cNvPr id="4" name="Picture 3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47656" y1="14792" x2="47656" y2="14792"/>
                        <a14:foregroundMark x1="45781" y1="16875" x2="34219" y2="2770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475" t="5409" r="22055" b="18101"/>
          <a:stretch/>
        </p:blipFill>
        <p:spPr bwMode="auto">
          <a:xfrm>
            <a:off x="-416" y="5301208"/>
            <a:ext cx="1363136" cy="1384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8078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50000">
              <a:schemeClr val="accent5">
                <a:lumMod val="60000"/>
                <a:lumOff val="4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5301208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dirty="0">
                <a:latin typeface="TAsakai_Lig_Bold" pitchFamily="49" charset="-128"/>
                <a:ea typeface="TAsakai_Lig_Bold" pitchFamily="49" charset="-128"/>
              </a:rPr>
              <a:t>オーストラリア</a:t>
            </a:r>
            <a:r>
              <a:rPr lang="ja-JP" altLang="en-US" sz="2400" dirty="0" smtClean="0">
                <a:latin typeface="TAsakai_Lig_Bold" pitchFamily="49" charset="-128"/>
                <a:ea typeface="TAsakai_Lig_Bold" pitchFamily="49" charset="-128"/>
              </a:rPr>
              <a:t>で　</a:t>
            </a:r>
            <a:r>
              <a:rPr lang="ja-JP" altLang="en-US" sz="2400" dirty="0" smtClean="0">
                <a:solidFill>
                  <a:srgbClr val="FF0000"/>
                </a:solidFill>
                <a:latin typeface="TAsakai_Lig_Bold" pitchFamily="49" charset="-128"/>
                <a:ea typeface="TAsakai_Lig_Bold" pitchFamily="49" charset="-128"/>
              </a:rPr>
              <a:t>十三</a:t>
            </a:r>
            <a:r>
              <a:rPr lang="ja-JP" altLang="en-US" sz="2400" dirty="0" smtClean="0">
                <a:latin typeface="TAsakai_Lig_Bold" pitchFamily="49" charset="-128"/>
                <a:ea typeface="TAsakai_Lig_Bold" pitchFamily="49" charset="-128"/>
              </a:rPr>
              <a:t>月に　</a:t>
            </a:r>
            <a:r>
              <a:rPr lang="ja-JP" altLang="en-US" sz="2400" dirty="0" smtClean="0">
                <a:solidFill>
                  <a:srgbClr val="FF0000"/>
                </a:solidFill>
                <a:latin typeface="TAsakai_Lig_Bold" pitchFamily="49" charset="-128"/>
                <a:ea typeface="TAsakai_Lig_Bold" pitchFamily="49" charset="-128"/>
              </a:rPr>
              <a:t>まつ</a:t>
            </a:r>
            <a:r>
              <a:rPr lang="ja-JP" altLang="en-US" sz="2400" dirty="0" smtClean="0">
                <a:latin typeface="TAsakai_Lig_Bold" pitchFamily="49" charset="-128"/>
                <a:ea typeface="TAsakai_Lig_Bold" pitchFamily="49" charset="-128"/>
              </a:rPr>
              <a:t>り　を</a:t>
            </a:r>
            <a:r>
              <a:rPr lang="ja-JP" altLang="en-US" sz="2400" dirty="0">
                <a:latin typeface="TAsakai_Lig_Bold" pitchFamily="49" charset="-128"/>
                <a:ea typeface="TAsakai_Lig_Bold" pitchFamily="49" charset="-128"/>
              </a:rPr>
              <a:t>いわいます</a:t>
            </a:r>
            <a:r>
              <a:rPr lang="ja-JP" altLang="en-US" sz="2400" dirty="0" smtClean="0">
                <a:latin typeface="TAsakai_Lig_Bold" pitchFamily="49" charset="-128"/>
                <a:ea typeface="TAsakai_Lig_Bold" pitchFamily="49" charset="-128"/>
              </a:rPr>
              <a:t>。</a:t>
            </a:r>
            <a:endParaRPr lang="en-US" altLang="ja-JP" sz="2400" dirty="0" smtClean="0">
              <a:latin typeface="TAsakai_Lig_Bold" pitchFamily="49" charset="-128"/>
              <a:ea typeface="TAsakai_Lig_Bold" pitchFamily="49" charset="-128"/>
            </a:endParaRPr>
          </a:p>
          <a:p>
            <a:pPr algn="ctr"/>
            <a:endParaRPr lang="en-US" sz="2400" dirty="0">
              <a:latin typeface="TAsakai_Lig_Bold" pitchFamily="49" charset="-128"/>
              <a:ea typeface="TAsakai_Lig_Bold" pitchFamily="49" charset="-128"/>
            </a:endParaRPr>
          </a:p>
          <a:p>
            <a:pPr algn="ctr"/>
            <a:r>
              <a:rPr lang="ja-JP" altLang="en-US" sz="2400" dirty="0">
                <a:latin typeface="TAsakai_Lig_Bold" pitchFamily="49" charset="-128"/>
                <a:ea typeface="TAsakai_Lig_Bold" pitchFamily="49" charset="-128"/>
              </a:rPr>
              <a:t>オーストラリア</a:t>
            </a:r>
            <a:r>
              <a:rPr lang="ja-JP" altLang="en-US" sz="2400" dirty="0" smtClean="0">
                <a:latin typeface="TAsakai_Lig_Bold" pitchFamily="49" charset="-128"/>
                <a:ea typeface="TAsakai_Lig_Bold" pitchFamily="49" charset="-128"/>
              </a:rPr>
              <a:t>で　</a:t>
            </a:r>
            <a:r>
              <a:rPr lang="ja-JP" altLang="en-US" sz="2400" dirty="0" smtClean="0">
                <a:solidFill>
                  <a:srgbClr val="FF0000"/>
                </a:solidFill>
                <a:latin typeface="TAsakai_Lig_Bold" pitchFamily="49" charset="-128"/>
                <a:ea typeface="TAsakai_Lig_Bold" pitchFamily="49" charset="-128"/>
              </a:rPr>
              <a:t>十三</a:t>
            </a:r>
            <a:r>
              <a:rPr lang="ja-JP" altLang="en-US" sz="2400" dirty="0" smtClean="0">
                <a:latin typeface="TAsakai_Lig_Bold" pitchFamily="49" charset="-128"/>
                <a:ea typeface="TAsakai_Lig_Bold" pitchFamily="49" charset="-128"/>
              </a:rPr>
              <a:t>月に　</a:t>
            </a:r>
            <a:r>
              <a:rPr lang="ja-JP" altLang="en-US" sz="2400" dirty="0" smtClean="0">
                <a:solidFill>
                  <a:srgbClr val="FF0000"/>
                </a:solidFill>
                <a:latin typeface="TAsakai_Lig_Bold" pitchFamily="49" charset="-128"/>
                <a:ea typeface="TAsakai_Lig_Bold" pitchFamily="49" charset="-128"/>
              </a:rPr>
              <a:t>うみ</a:t>
            </a:r>
            <a:r>
              <a:rPr lang="ja-JP" altLang="en-US" sz="2400" dirty="0" smtClean="0">
                <a:latin typeface="TAsakai_Lig_Bold" pitchFamily="49" charset="-128"/>
                <a:ea typeface="TAsakai_Lig_Bold" pitchFamily="49" charset="-128"/>
              </a:rPr>
              <a:t>　に</a:t>
            </a:r>
            <a:r>
              <a:rPr lang="ja-JP" altLang="en-US" sz="2400" dirty="0">
                <a:latin typeface="TAsakai_Lig_Bold" pitchFamily="49" charset="-128"/>
                <a:ea typeface="TAsakai_Lig_Bold" pitchFamily="49" charset="-128"/>
              </a:rPr>
              <a:t>いきます。</a:t>
            </a:r>
            <a:endParaRPr lang="en-AU" sz="2400" dirty="0">
              <a:latin typeface="TAsakai_Lig_Bold" pitchFamily="49" charset="-128"/>
              <a:ea typeface="TAsakai_Lig_Bold" pitchFamily="49" charset="-128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45174">
            <a:off x="566751" y="678296"/>
            <a:ext cx="3012845" cy="3012845"/>
          </a:xfrm>
          <a:prstGeom prst="rect">
            <a:avLst/>
          </a:prstGeom>
          <a:noFill/>
          <a:ln w="5715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79456">
            <a:off x="4139992" y="1104053"/>
            <a:ext cx="4252071" cy="3000747"/>
          </a:xfrm>
          <a:prstGeom prst="rect">
            <a:avLst/>
          </a:prstGeom>
          <a:noFill/>
          <a:ln w="5715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47656" y1="14792" x2="47656" y2="14792"/>
                        <a14:foregroundMark x1="45781" y1="16875" x2="34219" y2="2770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475" t="5409" r="22055" b="18101"/>
          <a:stretch/>
        </p:blipFill>
        <p:spPr bwMode="auto">
          <a:xfrm>
            <a:off x="7683711" y="1"/>
            <a:ext cx="1390679" cy="1412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19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50000">
              <a:srgbClr val="66FFFF"/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lumMod val="9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ular Callout 2"/>
          <p:cNvSpPr/>
          <p:nvPr/>
        </p:nvSpPr>
        <p:spPr>
          <a:xfrm>
            <a:off x="971600" y="980728"/>
            <a:ext cx="3816424" cy="1872208"/>
          </a:xfrm>
          <a:prstGeom prst="wedgeRoundRectCallout">
            <a:avLst>
              <a:gd name="adj1" fmla="val 35190"/>
              <a:gd name="adj2" fmla="val 67993"/>
              <a:gd name="adj3" fmla="val 16667"/>
            </a:avLst>
          </a:prstGeom>
          <a:ln>
            <a:solidFill>
              <a:srgbClr val="FF00F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rgbClr val="0070C0"/>
                </a:solidFill>
                <a:latin typeface="TAsakai_Lig_Bold" pitchFamily="49" charset="-128"/>
                <a:ea typeface="TAsakai_Lig_Bold" pitchFamily="49" charset="-128"/>
              </a:rPr>
              <a:t>おたんじょうび　は　いつ　です　か。</a:t>
            </a:r>
            <a:endParaRPr lang="en-AU" sz="2800" dirty="0">
              <a:solidFill>
                <a:srgbClr val="0070C0"/>
              </a:solidFill>
              <a:latin typeface="TAsakai_Lig_Bold" pitchFamily="49" charset="-128"/>
              <a:ea typeface="TAsakai_Lig_Bold" pitchFamily="49" charset="-128"/>
            </a:endParaRPr>
          </a:p>
        </p:txBody>
      </p:sp>
      <p:sp>
        <p:nvSpPr>
          <p:cNvPr id="4" name="Rounded Rectangular Callout 3"/>
          <p:cNvSpPr/>
          <p:nvPr/>
        </p:nvSpPr>
        <p:spPr>
          <a:xfrm>
            <a:off x="4788024" y="4149080"/>
            <a:ext cx="3816424" cy="1872208"/>
          </a:xfrm>
          <a:prstGeom prst="wedgeRoundRectCallout">
            <a:avLst>
              <a:gd name="adj1" fmla="val -34222"/>
              <a:gd name="adj2" fmla="val -69910"/>
              <a:gd name="adj3" fmla="val 16667"/>
            </a:avLst>
          </a:prstGeom>
          <a:ln>
            <a:solidFill>
              <a:srgbClr val="FF00F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rgbClr val="FF0000"/>
                </a:solidFill>
                <a:latin typeface="TAsakai_Lig_Bold" pitchFamily="49" charset="-128"/>
                <a:ea typeface="TAsakai_Lig_Bold" pitchFamily="49" charset="-128"/>
              </a:rPr>
              <a:t>十三</a:t>
            </a:r>
            <a:r>
              <a:rPr lang="ja-JP" altLang="en-US" sz="2800" dirty="0" smtClean="0">
                <a:solidFill>
                  <a:srgbClr val="0070C0"/>
                </a:solidFill>
                <a:latin typeface="TAsakai_Lig_Bold" pitchFamily="49" charset="-128"/>
                <a:ea typeface="TAsakai_Lig_Bold" pitchFamily="49" charset="-128"/>
              </a:rPr>
              <a:t>月　</a:t>
            </a:r>
            <a:r>
              <a:rPr lang="ja-JP" altLang="en-US" sz="2800" dirty="0" smtClean="0">
                <a:solidFill>
                  <a:srgbClr val="FF0000"/>
                </a:solidFill>
                <a:latin typeface="TAsakai_Lig_Bold" pitchFamily="49" charset="-128"/>
                <a:ea typeface="TAsakai_Lig_Bold" pitchFamily="49" charset="-128"/>
              </a:rPr>
              <a:t>七</a:t>
            </a:r>
            <a:r>
              <a:rPr lang="ja-JP" altLang="en-US" sz="2800" dirty="0" smtClean="0">
                <a:solidFill>
                  <a:srgbClr val="0070C0"/>
                </a:solidFill>
                <a:latin typeface="TAsakai_Lig_Bold" pitchFamily="49" charset="-128"/>
                <a:ea typeface="TAsakai_Lig_Bold" pitchFamily="49" charset="-128"/>
              </a:rPr>
              <a:t>日　</a:t>
            </a:r>
            <a:endParaRPr lang="en-US" altLang="ja-JP" sz="2800" dirty="0" smtClean="0">
              <a:solidFill>
                <a:srgbClr val="0070C0"/>
              </a:solidFill>
              <a:latin typeface="TAsakai_Lig_Bold" pitchFamily="49" charset="-128"/>
              <a:ea typeface="TAsakai_Lig_Bold" pitchFamily="49" charset="-128"/>
            </a:endParaRPr>
          </a:p>
          <a:p>
            <a:pPr algn="ctr"/>
            <a:r>
              <a:rPr lang="ja-JP" altLang="en-US" sz="2800" dirty="0" smtClean="0">
                <a:solidFill>
                  <a:srgbClr val="0070C0"/>
                </a:solidFill>
                <a:latin typeface="TAsakai_Lig_Bold" pitchFamily="49" charset="-128"/>
                <a:ea typeface="TAsakai_Lig_Bold" pitchFamily="49" charset="-128"/>
              </a:rPr>
              <a:t>です　。</a:t>
            </a:r>
            <a:endParaRPr lang="en-AU" sz="2800" dirty="0">
              <a:solidFill>
                <a:srgbClr val="0070C0"/>
              </a:solidFill>
              <a:latin typeface="TAsakai_Lig_Bold" pitchFamily="49" charset="-128"/>
              <a:ea typeface="TAsakai_Lig_Bold" pitchFamily="49" charset="-128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67" b="100000" l="0" r="100000">
                        <a14:foregroundMark x1="16237" y1="27333" x2="16237" y2="27333"/>
                        <a14:foregroundMark x1="25515" y1="29500" x2="25515" y2="29500"/>
                        <a14:foregroundMark x1="77577" y1="20333" x2="77577" y2="20333"/>
                        <a14:foregroundMark x1="82474" y1="53833" x2="82474" y2="53833"/>
                        <a14:foregroundMark x1="79381" y1="46000" x2="79381" y2="46000"/>
                        <a14:foregroundMark x1="13918" y1="59000" x2="13918" y2="59000"/>
                        <a14:foregroundMark x1="68299" y1="52167" x2="68299" y2="52167"/>
                        <a14:foregroundMark x1="64175" y1="51167" x2="71907" y2="59333"/>
                        <a14:backgroundMark x1="6701" y1="10500" x2="29897" y2="9833"/>
                        <a14:backgroundMark x1="29897" y1="9833" x2="92268" y2="9500"/>
                        <a14:backgroundMark x1="92268" y1="11667" x2="91495" y2="79667"/>
                        <a14:backgroundMark x1="12629" y1="23167" x2="9536" y2="74167"/>
                        <a14:backgroundMark x1="8247" y1="74000" x2="11856" y2="96667"/>
                        <a14:backgroundMark x1="16495" y1="96167" x2="77320" y2="95333"/>
                        <a14:backgroundMark x1="73969" y1="45833" x2="78093" y2="59333"/>
                        <a14:backgroundMark x1="64433" y1="51833" x2="64433" y2="51833"/>
                        <a14:backgroundMark x1="47938" y1="20833" x2="47938" y2="20833"/>
                        <a14:backgroundMark x1="62371" y1="15167" x2="59794" y2="21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0109">
            <a:off x="5271310" y="172663"/>
            <a:ext cx="2639458" cy="4081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35" b="98930" l="2000" r="97500">
                        <a14:foregroundMark x1="78000" y1="39572" x2="78000" y2="39572"/>
                        <a14:foregroundMark x1="76500" y1="93583" x2="76500" y2="93583"/>
                        <a14:foregroundMark x1="23500" y1="90909" x2="23500" y2="9090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17347">
            <a:off x="755576" y="3265324"/>
            <a:ext cx="2947555" cy="2755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9560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81</TotalTime>
  <Words>107</Words>
  <Application>Microsoft Office PowerPoint</Application>
  <PresentationFormat>On-screen Show (4:3)</PresentationFormat>
  <Paragraphs>52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Executive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Family Computer</dc:creator>
  <cp:lastModifiedBy>Family Computer</cp:lastModifiedBy>
  <cp:revision>8</cp:revision>
  <dcterms:created xsi:type="dcterms:W3CDTF">2011-09-21T21:20:42Z</dcterms:created>
  <dcterms:modified xsi:type="dcterms:W3CDTF">2011-09-21T22:41:56Z</dcterms:modified>
</cp:coreProperties>
</file>